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8025" autoAdjust="0"/>
    <p:restoredTop sz="96532" autoAdjust="0"/>
  </p:normalViewPr>
  <p:slideViewPr>
    <p:cSldViewPr snapToGrid="0">
      <p:cViewPr varScale="1">
        <p:scale>
          <a:sx n="115" d="100"/>
          <a:sy n="115" d="100"/>
        </p:scale>
        <p:origin x="25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Canine Health &amp; Welfare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NZDJA Conference 2019</a:t>
            </a:r>
          </a:p>
        </p:txBody>
      </p:sp>
    </p:spTree>
    <p:extLst>
      <p:ext uri="{BB962C8B-B14F-4D97-AF65-F5344CB8AC3E}">
        <p14:creationId xmlns:p14="http://schemas.microsoft.com/office/powerpoint/2010/main" val="63077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232" y="2557463"/>
            <a:ext cx="6464967" cy="365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0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3" y="2493294"/>
            <a:ext cx="4086724" cy="378567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863" y="2493294"/>
            <a:ext cx="4066673" cy="3767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2337" y="2493294"/>
            <a:ext cx="1195137" cy="29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Dogs NZ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6778" y="2493294"/>
            <a:ext cx="1195137" cy="29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CH&amp;W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65758" y="2493294"/>
            <a:ext cx="1195137" cy="29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BSC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96399" y="2493294"/>
            <a:ext cx="1195137" cy="29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NZDJA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915" y="4235116"/>
            <a:ext cx="1371601" cy="18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6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33088"/>
            <a:ext cx="9601196" cy="1303867"/>
          </a:xfrm>
        </p:spPr>
        <p:txBody>
          <a:bodyPr/>
          <a:lstStyle/>
          <a:p>
            <a:r>
              <a:rPr lang="en-US" dirty="0"/>
              <a:t>The Ideal</a:t>
            </a: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7142" y="2285999"/>
            <a:ext cx="4917716" cy="37951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64693" y="3589866"/>
            <a:ext cx="109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Dogs NZ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277" y="1779374"/>
            <a:ext cx="1112404" cy="11124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632" y="2002227"/>
            <a:ext cx="1064196" cy="1064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0DA32-1A91-4598-B76F-609C34D44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192" y="4921046"/>
            <a:ext cx="1125489" cy="795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D1F494-56B5-4E00-8A8F-8A2714CC31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27" y="2951845"/>
            <a:ext cx="1988907" cy="817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3928F-EE12-4423-BB0C-46D8C42732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3919" y="3831422"/>
            <a:ext cx="1790007" cy="867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9B645-CE1A-4F8C-8718-582DC65A0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7171" y="5077898"/>
            <a:ext cx="1834619" cy="946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76DF84-37B0-4580-9424-C7A93B76A8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9936" y="4212937"/>
            <a:ext cx="2525251" cy="639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001893-83E3-4C01-A503-D2B34891DB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6838" y="5077898"/>
            <a:ext cx="1321192" cy="1224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3E47CF-49C2-4426-B758-03BA76CCF8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7157" y="2835709"/>
            <a:ext cx="2125352" cy="7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3712"/>
            <a:ext cx="9601196" cy="1303867"/>
          </a:xfrm>
        </p:spPr>
        <p:txBody>
          <a:bodyPr/>
          <a:lstStyle/>
          <a:p>
            <a:r>
              <a:rPr lang="en-US" dirty="0"/>
              <a:t>Animal Welfare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6373" y="2087579"/>
            <a:ext cx="2941382" cy="3944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229" y="1309525"/>
            <a:ext cx="3049994" cy="4406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64" y="1371600"/>
            <a:ext cx="3333115" cy="476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3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to Dogs NZ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8C1EFA-2BBE-4483-A9BB-824AC80FB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1863" y="4211957"/>
            <a:ext cx="2136370" cy="2069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7E6F8E-B432-4D78-B88B-DFDBAC1EB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32" y="2629332"/>
            <a:ext cx="2438573" cy="1826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80A8B4-763B-495C-A112-450C34280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738" y="2561113"/>
            <a:ext cx="2847975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1D5B7-CAEA-41AE-A6C2-A0F310141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591" y="2561113"/>
            <a:ext cx="2847975" cy="1497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7C015E-F73B-4A7A-8145-3BC86860B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788" y="4455623"/>
            <a:ext cx="323742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to Judges 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9B91E8-5CE8-4838-8501-6FB3F6852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491" y="2635852"/>
            <a:ext cx="2321927" cy="3296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D7EBAB-9143-41A0-A8BF-BB233E3DD54B}"/>
              </a:ext>
            </a:extLst>
          </p:cNvPr>
          <p:cNvSpPr/>
          <p:nvPr/>
        </p:nvSpPr>
        <p:spPr>
          <a:xfrm>
            <a:off x="5636789" y="3408218"/>
            <a:ext cx="2595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Critiques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C05C08-EB2B-4160-B2FA-A329EC445F0B}"/>
              </a:ext>
            </a:extLst>
          </p:cNvPr>
          <p:cNvSpPr/>
          <p:nvPr/>
        </p:nvSpPr>
        <p:spPr>
          <a:xfrm>
            <a:off x="4423035" y="2484888"/>
            <a:ext cx="2651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88CFCE-EE88-44D2-B734-AD367958732B}"/>
              </a:ext>
            </a:extLst>
          </p:cNvPr>
          <p:cNvSpPr/>
          <p:nvPr/>
        </p:nvSpPr>
        <p:spPr>
          <a:xfrm>
            <a:off x="6497740" y="4284134"/>
            <a:ext cx="4389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Judges’ Reports</a:t>
            </a:r>
          </a:p>
        </p:txBody>
      </p:sp>
    </p:spTree>
    <p:extLst>
      <p:ext uri="{BB962C8B-B14F-4D97-AF65-F5344CB8AC3E}">
        <p14:creationId xmlns:p14="http://schemas.microsoft.com/office/powerpoint/2010/main" val="42568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A1D3-BB8F-4229-8B9E-B0B5C434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Comments and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5FB1C-5CFF-4D62-B621-8FF5FC0B9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Who should drive this?</a:t>
            </a:r>
          </a:p>
          <a:p>
            <a:r>
              <a:rPr lang="en-NZ" dirty="0"/>
              <a:t>What training is required for Judges?</a:t>
            </a:r>
          </a:p>
          <a:p>
            <a:r>
              <a:rPr lang="en-NZ" dirty="0"/>
              <a:t>How quickly is this achievable?</a:t>
            </a:r>
          </a:p>
          <a:p>
            <a:r>
              <a:rPr lang="en-NZ" dirty="0"/>
              <a:t>What has to change to allow this to happen?</a:t>
            </a:r>
          </a:p>
        </p:txBody>
      </p:sp>
    </p:spTree>
    <p:extLst>
      <p:ext uri="{BB962C8B-B14F-4D97-AF65-F5344CB8AC3E}">
        <p14:creationId xmlns:p14="http://schemas.microsoft.com/office/powerpoint/2010/main" val="1990177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196</TotalTime>
  <Words>72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Bahnschrift SemiBold</vt:lpstr>
      <vt:lpstr>Garamond</vt:lpstr>
      <vt:lpstr>Organic</vt:lpstr>
      <vt:lpstr>Canine Health &amp; Welfare</vt:lpstr>
      <vt:lpstr>Current Situation</vt:lpstr>
      <vt:lpstr>The Reality</vt:lpstr>
      <vt:lpstr>The Ideal</vt:lpstr>
      <vt:lpstr>Animal Welfare</vt:lpstr>
      <vt:lpstr>What this means to Dogs NZ</vt:lpstr>
      <vt:lpstr>What this means to Judges ?</vt:lpstr>
      <vt:lpstr>Comments and feedback</vt:lpstr>
    </vt:vector>
  </TitlesOfParts>
  <Company>United Technologies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Canine Health &amp; Welfare</dc:title>
  <dc:creator>Karen McIntyre</dc:creator>
  <cp:lastModifiedBy>Karen McIntyre</cp:lastModifiedBy>
  <cp:revision>22</cp:revision>
  <dcterms:created xsi:type="dcterms:W3CDTF">2019-06-18T23:42:57Z</dcterms:created>
  <dcterms:modified xsi:type="dcterms:W3CDTF">2019-06-19T11:01:01Z</dcterms:modified>
</cp:coreProperties>
</file>